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69" r:id="rId3"/>
    <p:sldId id="540" r:id="rId4"/>
    <p:sldId id="541" r:id="rId5"/>
    <p:sldId id="542" r:id="rId6"/>
    <p:sldId id="563" r:id="rId7"/>
    <p:sldId id="543" r:id="rId8"/>
    <p:sldId id="544" r:id="rId9"/>
    <p:sldId id="545" r:id="rId10"/>
    <p:sldId id="546" r:id="rId11"/>
    <p:sldId id="395" r:id="rId12"/>
    <p:sldId id="396" r:id="rId13"/>
    <p:sldId id="539" r:id="rId14"/>
    <p:sldId id="547" r:id="rId15"/>
    <p:sldId id="548" r:id="rId16"/>
    <p:sldId id="562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3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540"/>
            <p14:sldId id="541"/>
            <p14:sldId id="542"/>
            <p14:sldId id="563"/>
            <p14:sldId id="543"/>
            <p14:sldId id="544"/>
            <p14:sldId id="545"/>
            <p14:sldId id="546"/>
            <p14:sldId id="395"/>
            <p14:sldId id="396"/>
            <p14:sldId id="539"/>
            <p14:sldId id="547"/>
            <p14:sldId id="548"/>
            <p14:sldId id="562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8" autoAdjust="0"/>
  </p:normalViewPr>
  <p:slideViewPr>
    <p:cSldViewPr>
      <p:cViewPr varScale="1">
        <p:scale>
          <a:sx n="100" d="100"/>
          <a:sy n="100" d="100"/>
        </p:scale>
        <p:origin x="2622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https://platform.openai.com/docs/guides/images/prompting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https://platform.openai.com/docs/guides/images/example-dall-e-3-generations</a:t>
            </a:r>
          </a:p>
          <a:p>
            <a:r>
              <a:rPr lang="en-US" dirty="0"/>
              <a:t>https://platform.openai.com/docs/api-reference/images/create#images-create-response_format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1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https://platform.openai.com/docs/guides/images/edits-dall-e-2-only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5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0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https://dallery.gallery/wp-content/uploads/2022/07/The-DALL%C2%B7E-2-prompt-book-v1.02.pdf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https://platform.openai.com/docs/guides/images/generations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https://platform.openai.com/docs/api-reference/images/create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9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66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36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https://platform.openai.com/docs/api-reference/images/create#images-create-n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Image Generation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7269-12EE-C29C-3258-F3AD2443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57200"/>
            <a:ext cx="102870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an Image with Full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225FD-153A-3BFB-5DC1-FD35C52C48BF}"/>
              </a:ext>
            </a:extLst>
          </p:cNvPr>
          <p:cNvSpPr txBox="1"/>
          <p:nvPr/>
        </p:nvSpPr>
        <p:spPr>
          <a:xfrm>
            <a:off x="2743200" y="175260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Full parameter generation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"dall-e-3"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quality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"standard"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response_format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"natural"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"user-id-123"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2483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3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0155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46F17-C5F4-48FC-99B4-AD0A412B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9" y="2743229"/>
            <a:ext cx="10686602" cy="13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38B3-58B7-26D5-A483-F7360963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Creating Multiple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4FE15-9A33-2511-CC8F-5A2B1F3F9160}"/>
              </a:ext>
            </a:extLst>
          </p:cNvPr>
          <p:cNvSpPr txBox="1"/>
          <p:nvPr/>
        </p:nvSpPr>
        <p:spPr>
          <a:xfrm>
            <a:off x="1714500" y="2057400"/>
            <a:ext cx="8763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Generate multiple images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"dall-e-2"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quality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"standard"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response_format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"256x256"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style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"natural"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"user-id-123"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964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5BAE6-E20C-AAD9-BCA4-5845C349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Prompt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26A69-7FBD-3B7C-B9ED-BF5B6130A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Rewriting by the LLM</a:t>
            </a:r>
          </a:p>
        </p:txBody>
      </p:sp>
    </p:spTree>
    <p:extLst>
      <p:ext uri="{BB962C8B-B14F-4D97-AF65-F5344CB8AC3E}">
        <p14:creationId xmlns:p14="http://schemas.microsoft.com/office/powerpoint/2010/main" val="390243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16063D-07D7-101F-439E-BA129EC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15" y="1828800"/>
            <a:ext cx="11562770" cy="33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2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15CD-724A-54B6-FF02-2596063C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Examining the Revised Prompt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F3E0A-1133-01EA-6B8B-D426D34E63D5}"/>
              </a:ext>
            </a:extLst>
          </p:cNvPr>
          <p:cNvSpPr txBox="1"/>
          <p:nvPr/>
        </p:nvSpPr>
        <p:spPr>
          <a:xfrm>
            <a:off x="1828800" y="2514600"/>
            <a:ext cx="7924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Show the before and after prompts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"Original Prompt:"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"Revised Prompt:"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revised_prompt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025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9546-83E3-7142-445D-1F30E20A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982200" cy="1143000"/>
          </a:xfrm>
        </p:spPr>
        <p:txBody>
          <a:bodyPr>
            <a:normAutofit/>
          </a:bodyPr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Attempting to Override the Revised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29A73-3D39-9A03-97E3-CFCBEF55DA63}"/>
              </a:ext>
            </a:extLst>
          </p:cNvPr>
          <p:cNvSpPr txBox="1"/>
          <p:nvPr/>
        </p:nvSpPr>
        <p:spPr>
          <a:xfrm>
            <a:off x="1600200" y="2286000"/>
            <a:ext cx="8991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3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"I NEED to test how the tool works with extremely simple prompts. DO NOT add any detail, just use it AS-IS: a cabin on a snowy hillside at night"</a:t>
            </a:r>
            <a:endParaRPr lang="en-US" sz="3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4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914400"/>
          </a:xfrm>
        </p:spPr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295400"/>
            <a:ext cx="10439400" cy="5257800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Image Endpoints</a:t>
            </a:r>
          </a:p>
          <a:p>
            <a:r>
              <a:rPr lang="en-US" sz="4000" dirty="0"/>
              <a:t>Generating New Images</a:t>
            </a:r>
          </a:p>
          <a:p>
            <a:r>
              <a:rPr lang="en-US" sz="4000" dirty="0"/>
              <a:t>Examining the Prompt</a:t>
            </a:r>
          </a:p>
          <a:p>
            <a:r>
              <a:rPr lang="en-US" sz="4000" dirty="0"/>
              <a:t>Saving Your Images</a:t>
            </a:r>
          </a:p>
          <a:p>
            <a:r>
              <a:rPr lang="en-US" sz="4000" dirty="0"/>
              <a:t>Editing Images (aka “Inpainting”)</a:t>
            </a:r>
          </a:p>
          <a:p>
            <a:r>
              <a:rPr lang="en-US" sz="4000" dirty="0"/>
              <a:t>Creating Image Variants</a:t>
            </a: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5FDDC-4293-2CC1-DEE0-3A45B1BC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6626C-B77A-A1BE-0482-A27255FE1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Your Great Pics!</a:t>
            </a:r>
          </a:p>
        </p:txBody>
      </p:sp>
    </p:spTree>
    <p:extLst>
      <p:ext uri="{BB962C8B-B14F-4D97-AF65-F5344CB8AC3E}">
        <p14:creationId xmlns:p14="http://schemas.microsoft.com/office/powerpoint/2010/main" val="177874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4B72B-43AC-140B-4993-CE919715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6" y="1676400"/>
            <a:ext cx="11949828" cy="961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5476F-D27C-F40F-C2E5-6D80413CD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7" y="3048000"/>
            <a:ext cx="11151825" cy="14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4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C452-0631-C4C8-73CA-50255B26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Saving Your Pictures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25ADA-D5A9-C142-050A-DBB7F26EDD1D}"/>
              </a:ext>
            </a:extLst>
          </p:cNvPr>
          <p:cNvSpPr txBox="1"/>
          <p:nvPr/>
        </p:nvSpPr>
        <p:spPr>
          <a:xfrm>
            <a:off x="76200" y="228600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Download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requests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content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Save the image to a file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'snowy_cabin.png'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"Image downloaded and saved as 'generated_image.png'"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8718A-A595-DD93-BC5E-74DAA17EDC32}"/>
              </a:ext>
            </a:extLst>
          </p:cNvPr>
          <p:cNvSpPr txBox="1"/>
          <p:nvPr/>
        </p:nvSpPr>
        <p:spPr>
          <a:xfrm>
            <a:off x="6553200" y="2286000"/>
            <a:ext cx="5562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the Base64 image data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image_full_parameters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b64_json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Decode the Base64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base64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b64decode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b64_image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Optionally save the image to a file</a:t>
            </a:r>
            <a:endParaRPr lang="en-US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'b64_snowy_cabin.png'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wb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handler</a:t>
            </a:r>
            <a:r>
              <a:rPr lang="en-US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write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image_data</a:t>
            </a:r>
            <a:r>
              <a:rPr lang="en-US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7287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2229A-2F53-CF75-7D9B-A0CB6DB0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Images</a:t>
            </a:r>
            <a:br>
              <a:rPr lang="en-US" dirty="0"/>
            </a:br>
            <a:r>
              <a:rPr lang="en-US" dirty="0"/>
              <a:t>(DALL-E 2 Only)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550F6-D859-CF92-CE97-E041FE9B8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“Inpainting”</a:t>
            </a:r>
          </a:p>
        </p:txBody>
      </p:sp>
    </p:spTree>
    <p:extLst>
      <p:ext uri="{BB962C8B-B14F-4D97-AF65-F5344CB8AC3E}">
        <p14:creationId xmlns:p14="http://schemas.microsoft.com/office/powerpoint/2010/main" val="2052256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66FA7-31E6-1168-8CDD-C411D9A7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4" y="2514600"/>
            <a:ext cx="11829371" cy="19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546CC-0534-EE5B-996F-83EB135C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22" y="1124016"/>
            <a:ext cx="11483756" cy="4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6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08CD-8FC8-9497-12B3-709B4335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Attempting to Edit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E148A-CFB6-8F3E-2520-45A4A6E8E246}"/>
              </a:ext>
            </a:extLst>
          </p:cNvPr>
          <p:cNvSpPr txBox="1"/>
          <p:nvPr/>
        </p:nvSpPr>
        <p:spPr>
          <a:xfrm>
            <a:off x="1866900" y="2514600"/>
            <a:ext cx="8458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mask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"pool_rgba_mask.png"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"add a flamingo toy to the water"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17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74869-728A-31B8-C9FD-6FF93223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Variants</a:t>
            </a:r>
            <a:br>
              <a:rPr lang="en-US" dirty="0"/>
            </a:br>
            <a:r>
              <a:rPr lang="en-US" dirty="0"/>
              <a:t>(DALL-E 2 Only)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D34FB-D3D3-7E51-FC08-24C07EF87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Versions</a:t>
            </a:r>
          </a:p>
        </p:txBody>
      </p:sp>
    </p:spTree>
    <p:extLst>
      <p:ext uri="{BB962C8B-B14F-4D97-AF65-F5344CB8AC3E}">
        <p14:creationId xmlns:p14="http://schemas.microsoft.com/office/powerpoint/2010/main" val="1195018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03079-FE2D-F5E5-9740-D2CB0BA0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30" y="1328828"/>
            <a:ext cx="8016340" cy="42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08CD-8FC8-9497-12B3-709B4335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Attempting to Create a Variant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8AE47-B971-BB7E-44BB-5E1AC1AA2446}"/>
              </a:ext>
            </a:extLst>
          </p:cNvPr>
          <p:cNvSpPr txBox="1"/>
          <p:nvPr/>
        </p:nvSpPr>
        <p:spPr>
          <a:xfrm>
            <a:off x="2133600" y="228600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create_variation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model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"dall-e-2"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"pool_rgba.png"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"1024x1024"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4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Image Endpoints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17BF1-7BA4-52B3-F3FA-4DD4138ED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Generating, Editing, and Creating Alternates</a:t>
            </a:r>
          </a:p>
        </p:txBody>
      </p:sp>
    </p:spTree>
    <p:extLst>
      <p:ext uri="{BB962C8B-B14F-4D97-AF65-F5344CB8AC3E}">
        <p14:creationId xmlns:p14="http://schemas.microsoft.com/office/powerpoint/2010/main" val="221517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DF793-DD45-53A8-B78B-E140E0CF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91C4B2-066E-B7AA-F148-6059B9AC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1" y="2400300"/>
            <a:ext cx="1186153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7A09-C82C-A707-491D-1E6649BB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New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3767B-6BC6-EEF9-6601-A9F5B06BD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 Prompt and Get an Image</a:t>
            </a:r>
          </a:p>
        </p:txBody>
      </p:sp>
    </p:spTree>
    <p:extLst>
      <p:ext uri="{BB962C8B-B14F-4D97-AF65-F5344CB8AC3E}">
        <p14:creationId xmlns:p14="http://schemas.microsoft.com/office/powerpoint/2010/main" val="18025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8D49B-60A7-3379-035D-B9CB1273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18" y="724047"/>
            <a:ext cx="9510963" cy="54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CD82C-E3DE-6337-C153-2AE482D6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" y="1905000"/>
            <a:ext cx="1214995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2C8A3-55B1-CD67-F3E4-3A5B9506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137" y="0"/>
            <a:ext cx="554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CFD6-7D28-C6C6-CF89-A2E13411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Generating a Simple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96717-4DDD-BBA9-6F5F-FD284E0235C9}"/>
              </a:ext>
            </a:extLst>
          </p:cNvPr>
          <p:cNvSpPr txBox="1"/>
          <p:nvPr/>
        </p:nvSpPr>
        <p:spPr>
          <a:xfrm>
            <a:off x="1619250" y="2222480"/>
            <a:ext cx="8953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Simple image generation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images</a:t>
            </a:r>
            <a:r>
              <a:rPr lang="en-US" sz="2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 cabin on a snowy hillside at night"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Display the image</a:t>
            </a:r>
            <a:endParaRPr lang="en-US" sz="2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image_url</a:t>
            </a:r>
            <a:r>
              <a:rPr lang="en-US" sz="2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869174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21955</TotalTime>
  <Words>904</Words>
  <Application>Microsoft Office PowerPoint</Application>
  <PresentationFormat>Widescreen</PresentationFormat>
  <Paragraphs>123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Candara</vt:lpstr>
      <vt:lpstr>Consolas</vt:lpstr>
      <vt:lpstr>Tech Computer 16x9</vt:lpstr>
      <vt:lpstr>Working with Image Generation</vt:lpstr>
      <vt:lpstr>What We Will Cover</vt:lpstr>
      <vt:lpstr>Understanding  Image Endpoints</vt:lpstr>
      <vt:lpstr>PowerPoint Presentation</vt:lpstr>
      <vt:lpstr>Generating New Images</vt:lpstr>
      <vt:lpstr>PowerPoint Presentation</vt:lpstr>
      <vt:lpstr>PowerPoint Presentation</vt:lpstr>
      <vt:lpstr>PowerPoint Presentation</vt:lpstr>
      <vt:lpstr>Demo: Generating a Simple Image</vt:lpstr>
      <vt:lpstr>Demo: Generating an Image with Full Parameters</vt:lpstr>
      <vt:lpstr>PowerPoint Presentation</vt:lpstr>
      <vt:lpstr>Membership has its privileges</vt:lpstr>
      <vt:lpstr>https://www.youtube.com/@AINewsFresh</vt:lpstr>
      <vt:lpstr>PowerPoint Presentation</vt:lpstr>
      <vt:lpstr>Demo: Creating Multiple Images</vt:lpstr>
      <vt:lpstr>Examining the Prompt</vt:lpstr>
      <vt:lpstr>PowerPoint Presentation</vt:lpstr>
      <vt:lpstr>Demo: Examining the Revised Prompt</vt:lpstr>
      <vt:lpstr>Demo: Attempting to Override the Revised Prompt</vt:lpstr>
      <vt:lpstr>Saving Your Images</vt:lpstr>
      <vt:lpstr>PowerPoint Presentation</vt:lpstr>
      <vt:lpstr>Demo: Saving Your Pictures</vt:lpstr>
      <vt:lpstr>Editing Images (DALL-E 2 Only)</vt:lpstr>
      <vt:lpstr>PowerPoint Presentation</vt:lpstr>
      <vt:lpstr>PowerPoint Presentation</vt:lpstr>
      <vt:lpstr>Demo: Attempting to Edit an Image</vt:lpstr>
      <vt:lpstr>Image Variants (DALL-E 2 Only)</vt:lpstr>
      <vt:lpstr>PowerPoint Presentation</vt:lpstr>
      <vt:lpstr>Demo: Attempting to Create a Variant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13</cp:revision>
  <dcterms:created xsi:type="dcterms:W3CDTF">2024-02-05T00:50:55Z</dcterms:created>
  <dcterms:modified xsi:type="dcterms:W3CDTF">2024-07-19T18:51:21Z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